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8cb61f84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8cb61f84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8cb61f84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88cb61f8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88cb61f8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88cb61f8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8cb61f8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88cb61f8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8cb61f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8cb61f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8cb61f84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8cb61f8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88cb61f8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88cb61f8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8cb61f84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88cb61f84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8cb61f8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8cb61f8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8cb61f84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88cb61f8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www.zaico.co.jp/smart-zaico/help/inventory_impor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hyperlink" Target="https://www.zaico.co.jp/smart-zaico/help/print_qr_codes_on_web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zaico.co.jp/smart-zaico/help/select_place_from_master/https://www.zaico.co.jp/smart-zaico/help/select_place_from_master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ZAICOで始める簡単棚卸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棚卸の３ステップ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ステップ３　棚卸内容の修正（数量以外）</a:t>
            </a:r>
            <a:r>
              <a:rPr lang="ja"/>
              <a:t>Android版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38" y="1446912"/>
            <a:ext cx="8638526" cy="2781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ステップ３　棚卸内容の修正（数量以外）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その後、「データの同期」をしてください。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ja" sz="1400"/>
              <a:t>※データ同期をしないとクラウドに反映されないので、注意してください。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★「カテゴリ」を変更する場合も、上記と同様の操作で変更可能です。棚卸時に数量以外の在庫データ（例えば保管場所）が異なっていた場合、正しい名称へ修正します。</a:t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ja"/>
              <a:t>以上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ステップ１　データ同期の仕方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43725" y="1711500"/>
            <a:ext cx="4650600" cy="17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iPhone および Android のアプリはクラウドとデータを同じ状態にするため、クラウドサーバーと通信を行う「データ同期」を行う必要があります。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862" y="1306425"/>
            <a:ext cx="3935688" cy="26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73600" y="4253950"/>
            <a:ext cx="82704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434343"/>
                </a:solidFill>
              </a:rPr>
              <a:t>なお、上記データ同期はWeb版ZAICOに在庫データ登録がされている事を前提としております。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434343"/>
                </a:solidFill>
              </a:rPr>
              <a:t>在庫データの一括登録：</a:t>
            </a:r>
            <a:r>
              <a:rPr lang="ja" u="sng">
                <a:solidFill>
                  <a:schemeClr val="hlink"/>
                </a:solidFill>
                <a:hlinkClick r:id="rId4"/>
              </a:rPr>
              <a:t>https://www.zaico.co.jp/smart-zaico/help/inventory_import/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ステップ１　データ同期の仕方　iPhone版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19100" y="1762075"/>
            <a:ext cx="42672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iOS(iPhone・iPad)の場合はメニューの「データ同期」を押すと、データ同期処理が開始され、クラウドと端末のデータを同期します。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0" y="1330275"/>
            <a:ext cx="2149475" cy="35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ステップ１　データ同期の仕方　Android版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738400"/>
            <a:ext cx="32697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Android の場合は画面右下の「...」を押し、次に「データ同期」を押すとデータ同期処理が開始され、クラウドと Android スマートフォンのデータを同期します。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630" y="1263650"/>
            <a:ext cx="192457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402" y="1263650"/>
            <a:ext cx="1924575" cy="341640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6225338" y="2495550"/>
            <a:ext cx="342900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ステップ２　棚卸スキャン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2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ZAICO アプリを起動します。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「データの同期」の後、「棚卸スキャン」を選択します。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300" y="1313101"/>
            <a:ext cx="1712925" cy="282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953" y="1277825"/>
            <a:ext cx="1607324" cy="285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ステップ２　棚卸スキャン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520700" y="1114375"/>
            <a:ext cx="4851300" cy="3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QR コード読み取りカメラが作動したら、QRコードをスキャンします。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スキャン後、「物品名」「カテゴリ」「保管場所」を確認してください。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対象物品の数量を確認します。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過去に棚卸していない物品は「未棚卸」と表示され、そうでない場合は、過去の実施した最も新しい棚卸日が記載されます。ここで、今回棚卸がまだ未実施の物品であることを確認します。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「棚卸」をタップします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851" y="1042475"/>
            <a:ext cx="1661175" cy="17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600" y="1042463"/>
            <a:ext cx="1720427" cy="30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ステップ２　棚卸スキャン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451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全ての棚卸業務が終わったら、画面下の「棚卸スキャンを終了する」を押して終了します。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ja"/>
              <a:t>その後、「データの同期」をしてください。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ja" sz="1400"/>
              <a:t>※データ同期をしないとクラウドに反映されないので、注意してください。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203" y="1524088"/>
            <a:ext cx="1711610" cy="181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9905" y="1093351"/>
            <a:ext cx="1602474" cy="284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11700" y="4134850"/>
            <a:ext cx="81186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34343"/>
                </a:solidFill>
              </a:rPr>
              <a:t>なお、棚卸スキャンは Web版ZAICOより、QRコードの発行及び印刷がされている事を前提としております。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434343"/>
                </a:solidFill>
              </a:rPr>
              <a:t>QRコードの発行と印刷：</a:t>
            </a:r>
            <a:r>
              <a:rPr lang="ja" u="sng">
                <a:solidFill>
                  <a:schemeClr val="hlink"/>
                </a:solidFill>
                <a:hlinkClick r:id="rId5"/>
              </a:rPr>
              <a:t>https://www.zaico.co.jp/smart-zaico/help/print_qr_codes_on_web/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ステップ３　棚卸内容の修正（数量以外）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棚卸時に数量以外の在庫データ（例えば保管場所）が異なっていた場合、正しい名称へ修正します。以下、保管場所を変更する場合のステップです。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メニューよりスキャンを選択します。QR コード読み取りカメラが作動したら、QRコードをスキャンします。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iOS（iPhone iPad）版は「編集」、Android版は「在庫データ詳細（数量以外の変更）」をタップします。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「保管場所」から、iOS（iPhone iPad）版は「選択アイコン」、Android版は「選択」をタップします。</a:t>
            </a:r>
            <a:r>
              <a:rPr lang="ja" sz="1400"/>
              <a:t>（保管場所は事前に登録しください。登録方法はこちら：</a:t>
            </a:r>
            <a:r>
              <a:rPr lang="ja" sz="1400" u="sng">
                <a:solidFill>
                  <a:schemeClr val="hlink"/>
                </a:solidFill>
                <a:hlinkClick r:id="rId3"/>
              </a:rPr>
              <a:t>https://www.zaico.co.jp/smart-zaico/help/select_place_from_master/</a:t>
            </a:r>
            <a:r>
              <a:rPr lang="ja" sz="1400"/>
              <a:t>）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正しい保管場所を選択します。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ja"/>
              <a:t>正しい保管場所に変更された事を確認し、変更を保存をします。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ステップ３　棚卸内容の修正（数量以外）iPhone版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00" y="1453075"/>
            <a:ext cx="8569800" cy="2768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